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6" r:id="rId2"/>
    <p:sldId id="263" r:id="rId3"/>
    <p:sldId id="265" r:id="rId4"/>
    <p:sldId id="267" r:id="rId5"/>
    <p:sldId id="268" r:id="rId6"/>
    <p:sldId id="344" r:id="rId7"/>
    <p:sldId id="347" r:id="rId8"/>
    <p:sldId id="348" r:id="rId9"/>
    <p:sldId id="269" r:id="rId10"/>
    <p:sldId id="275" r:id="rId11"/>
    <p:sldId id="293" r:id="rId12"/>
    <p:sldId id="294" r:id="rId13"/>
    <p:sldId id="309" r:id="rId14"/>
    <p:sldId id="324" r:id="rId15"/>
    <p:sldId id="33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0" autoAdjust="0"/>
    <p:restoredTop sz="86425"/>
  </p:normalViewPr>
  <p:slideViewPr>
    <p:cSldViewPr snapToGrid="0">
      <p:cViewPr>
        <p:scale>
          <a:sx n="85" d="100"/>
          <a:sy n="85" d="100"/>
        </p:scale>
        <p:origin x="224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0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F4E96-B1D0-40F9-B430-205BFCCBD9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0FC7B4F-3DB3-F443-871E-B684A7EA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" y="4672211"/>
            <a:ext cx="2540000" cy="2540000"/>
          </a:xfrm>
          <a:prstGeom prst="rect">
            <a:avLst/>
          </a:prstGeom>
        </p:spPr>
      </p:pic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3816D087-4D1A-6A49-8DC9-1CDCA03DB38D}"/>
              </a:ext>
            </a:extLst>
          </p:cNvPr>
          <p:cNvCxnSpPr>
            <a:cxnSpLocks/>
          </p:cNvCxnSpPr>
          <p:nvPr/>
        </p:nvCxnSpPr>
        <p:spPr>
          <a:xfrm>
            <a:off x="4445706" y="5942211"/>
            <a:ext cx="6642641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128E09-F596-C643-B6F4-1FF96B0D166D}"/>
              </a:ext>
            </a:extLst>
          </p:cNvPr>
          <p:cNvSpPr/>
          <p:nvPr/>
        </p:nvSpPr>
        <p:spPr>
          <a:xfrm>
            <a:off x="6097257" y="5942211"/>
            <a:ext cx="5138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666666"/>
                </a:solidFill>
                <a:latin typeface="EBGaramond"/>
              </a:rPr>
              <a:t>Mobile Application and </a:t>
            </a:r>
            <a:r>
              <a:rPr lang="it-IT" i="1" dirty="0" err="1">
                <a:solidFill>
                  <a:srgbClr val="666666"/>
                </a:solidFill>
                <a:latin typeface="EBGaramond"/>
              </a:rPr>
              <a:t>Cloud</a:t>
            </a:r>
            <a:r>
              <a:rPr lang="it-IT" i="1" dirty="0">
                <a:solidFill>
                  <a:srgbClr val="666666"/>
                </a:solidFill>
                <a:latin typeface="EBGaramond"/>
              </a:rPr>
              <a:t> Computing 2019/2020</a:t>
            </a:r>
            <a:endParaRPr lang="it-IT" i="1" dirty="0">
              <a:effectLst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DFBEECDC-53C0-7F41-B21F-FACE69319813}"/>
              </a:ext>
            </a:extLst>
          </p:cNvPr>
          <p:cNvSpPr txBox="1"/>
          <p:nvPr/>
        </p:nvSpPr>
        <p:spPr>
          <a:xfrm>
            <a:off x="4086378" y="1540894"/>
            <a:ext cx="40192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Hoodie</a:t>
            </a:r>
            <a:endParaRPr lang="en-US" sz="6000" dirty="0"/>
          </a:p>
          <a:p>
            <a:pPr algn="ctr"/>
            <a:r>
              <a:rPr lang="en-US" sz="6000" dirty="0"/>
              <a:t>Music</a:t>
            </a:r>
          </a:p>
          <a:p>
            <a:pPr algn="ctr"/>
            <a:r>
              <a:rPr lang="en-US" sz="6000" dirty="0"/>
              <a:t>Downloader</a:t>
            </a:r>
          </a:p>
        </p:txBody>
      </p: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3"/>
          <p:cNvGrpSpPr/>
          <p:nvPr/>
        </p:nvGrpSpPr>
        <p:grpSpPr>
          <a:xfrm rot="2700000">
            <a:off x="7003409" y="1166864"/>
            <a:ext cx="457200" cy="457200"/>
            <a:chOff x="2358572" y="1016001"/>
            <a:chExt cx="856342" cy="856342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2700000">
            <a:off x="9777023" y="4741667"/>
            <a:ext cx="1280160" cy="1280160"/>
            <a:chOff x="2358572" y="1016001"/>
            <a:chExt cx="856342" cy="856342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844930" y="3065890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Right Side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4930" y="3925882"/>
            <a:ext cx="3728556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 becoming sensitive to problems, deficiencies, gaps in knowledge, missing elements,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844930" y="2497394"/>
            <a:ext cx="3232227" cy="307777"/>
            <a:chOff x="4472113" y="319593"/>
            <a:chExt cx="3232227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SLIDE</a:t>
              </a:r>
              <a:r>
                <a:rPr lang="en-US" sz="1050" spc="400" baseline="0" dirty="0">
                  <a:solidFill>
                    <a:schemeClr val="tx1"/>
                  </a:solidFill>
                  <a:latin typeface="+mj-lt"/>
                </a:rPr>
                <a:t> TITLE HERE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rot="2700000">
            <a:off x="-605451" y="620971"/>
            <a:ext cx="1554480" cy="1554480"/>
            <a:chOff x="2358572" y="1016001"/>
            <a:chExt cx="856342" cy="856342"/>
          </a:xfrm>
          <a:effectLst/>
        </p:grpSpPr>
        <p:cxnSp>
          <p:nvCxnSpPr>
            <p:cNvPr id="17" name="Straight Connector 1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905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-1202006" y="867523"/>
            <a:ext cx="2743200" cy="27432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700000">
            <a:off x="547642" y="2502101"/>
            <a:ext cx="640080" cy="640080"/>
            <a:chOff x="2358572" y="1016001"/>
            <a:chExt cx="856342" cy="856342"/>
          </a:xfrm>
          <a:effectLst/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1598128" y="776618"/>
            <a:ext cx="914400" cy="914400"/>
            <a:chOff x="2358572" y="1016001"/>
            <a:chExt cx="856342" cy="856342"/>
          </a:xfrm>
          <a:effectLst/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0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Rectangle 11"/>
          <p:cNvSpPr/>
          <p:nvPr/>
        </p:nvSpPr>
        <p:spPr>
          <a:xfrm>
            <a:off x="523919" y="3294742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4470399" y="3294742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8416884" y="3294742"/>
            <a:ext cx="3267117" cy="7891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080656" y="3501286"/>
            <a:ext cx="215364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Hunter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027136" y="3501285"/>
            <a:ext cx="215364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Ranger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973621" y="3501284"/>
            <a:ext cx="215364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Wizard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42708" y="4517935"/>
            <a:ext cx="2829536" cy="1315364"/>
            <a:chOff x="742708" y="4517935"/>
            <a:chExt cx="2829536" cy="1315364"/>
          </a:xfrm>
        </p:grpSpPr>
        <p:sp>
          <p:nvSpPr>
            <p:cNvPr id="18" name="Title 1"/>
            <p:cNvSpPr txBox="1">
              <a:spLocks/>
            </p:cNvSpPr>
            <p:nvPr/>
          </p:nvSpPr>
          <p:spPr>
            <a:xfrm>
              <a:off x="1080656" y="4517935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200" dirty="0">
                  <a:latin typeface="+mn-lt"/>
                </a:rPr>
                <a:t>Product Manager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2708" y="5100534"/>
              <a:ext cx="282953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 reckons that over a hundred different analyses can be found in the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89188" y="4517935"/>
            <a:ext cx="2829536" cy="1315364"/>
            <a:chOff x="742708" y="4517935"/>
            <a:chExt cx="2829536" cy="1315364"/>
          </a:xfrm>
        </p:grpSpPr>
        <p:sp>
          <p:nvSpPr>
            <p:cNvPr id="22" name="Title 1"/>
            <p:cNvSpPr txBox="1">
              <a:spLocks/>
            </p:cNvSpPr>
            <p:nvPr/>
          </p:nvSpPr>
          <p:spPr>
            <a:xfrm>
              <a:off x="1080656" y="4517935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200" dirty="0">
                  <a:latin typeface="+mn-lt"/>
                </a:rPr>
                <a:t>Product Manager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708" y="5100534"/>
              <a:ext cx="282953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 reckons that over a hundred different analyses can be found in the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35668" y="4517935"/>
            <a:ext cx="2829536" cy="1315364"/>
            <a:chOff x="742708" y="4517935"/>
            <a:chExt cx="2829536" cy="1315364"/>
          </a:xfrm>
        </p:grpSpPr>
        <p:sp>
          <p:nvSpPr>
            <p:cNvPr id="25" name="Title 1"/>
            <p:cNvSpPr txBox="1">
              <a:spLocks/>
            </p:cNvSpPr>
            <p:nvPr/>
          </p:nvSpPr>
          <p:spPr>
            <a:xfrm>
              <a:off x="1080656" y="4517935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200" dirty="0">
                  <a:latin typeface="+mn-lt"/>
                </a:rPr>
                <a:t>Product Manager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2708" y="5100534"/>
              <a:ext cx="282953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100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 reckons that over a hundred different analyses can be found in the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 rot="2700000">
            <a:off x="1837436" y="1603103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2700000">
            <a:off x="5783916" y="1603102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37" name="Straight Connector 3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2700000">
            <a:off x="9730396" y="1603103"/>
            <a:ext cx="640080" cy="640080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40" name="Straight Connector 3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5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74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667">
                                          <p:cBhvr additive="base">
                                            <p:cTn id="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667">
                                          <p:cBhvr additive="base">
                                            <p:cTn id="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4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667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667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74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667">
                                          <p:cBhvr additive="base">
                                            <p:cTn id="1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667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9" name="Group 18"/>
          <p:cNvGrpSpPr/>
          <p:nvPr/>
        </p:nvGrpSpPr>
        <p:grpSpPr>
          <a:xfrm>
            <a:off x="3054157" y="803810"/>
            <a:ext cx="6132848" cy="973830"/>
            <a:chOff x="3569959" y="811072"/>
            <a:chExt cx="6132848" cy="973830"/>
          </a:xfrm>
        </p:grpSpPr>
        <p:sp>
          <p:nvSpPr>
            <p:cNvPr id="20" name="TextBox 19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Titillium" panose="00000500000000000000" pitchFamily="50" charset="0"/>
                </a:rPr>
                <a:t>Our Team Member’s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22" name="TextBox 21"/>
              <p:cNvSpPr txBox="1"/>
              <p:nvPr userDrawn="1"/>
            </p:nvSpPr>
            <p:spPr>
              <a:xfrm>
                <a:off x="5041305" y="360666"/>
                <a:ext cx="2093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tx1"/>
                    </a:solidFill>
                    <a:latin typeface="+mj-lt"/>
                  </a:rPr>
                  <a:t>SLIDE</a:t>
                </a:r>
                <a:r>
                  <a:rPr lang="en-US" sz="1050" spc="400" baseline="0" dirty="0">
                    <a:solidFill>
                      <a:schemeClr val="tx1"/>
                    </a:solidFill>
                    <a:latin typeface="+mj-lt"/>
                  </a:rPr>
                  <a:t> TITLE HERE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24" name="TextBox 23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2" name="Rectangle 31"/>
          <p:cNvSpPr/>
          <p:nvPr/>
        </p:nvSpPr>
        <p:spPr>
          <a:xfrm>
            <a:off x="1989862" y="5109033"/>
            <a:ext cx="2538594" cy="58259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182338" y="5212305"/>
            <a:ext cx="215364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1800" b="0" spc="400" dirty="0">
                <a:solidFill>
                  <a:schemeClr val="bg1"/>
                </a:solidFill>
                <a:latin typeface="+mn-lt"/>
              </a:rPr>
              <a:t>William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72635" y="4615784"/>
            <a:ext cx="4672851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 becoming sensitive to problems, deficiencies, gaps in knowledge,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72635" y="3024925"/>
            <a:ext cx="387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tillium" panose="00000500000000000000" pitchFamily="50" charset="0"/>
              </a:rPr>
              <a:t>What ever  you decide to do, Make sure </a:t>
            </a:r>
            <a:r>
              <a:rPr lang="en-US" sz="2400" b="1" i="1" dirty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</a:rPr>
              <a:t>it make’s you happy </a:t>
            </a:r>
          </a:p>
        </p:txBody>
      </p:sp>
      <p:grpSp>
        <p:nvGrpSpPr>
          <p:cNvPr id="36" name="Group 35"/>
          <p:cNvGrpSpPr/>
          <p:nvPr/>
        </p:nvGrpSpPr>
        <p:grpSpPr>
          <a:xfrm rot="2700000">
            <a:off x="2939118" y="2284443"/>
            <a:ext cx="640080" cy="640080"/>
            <a:chOff x="2358572" y="1016001"/>
            <a:chExt cx="856342" cy="856342"/>
          </a:xfrm>
          <a:effectLst/>
        </p:grpSpPr>
        <p:cxnSp>
          <p:nvCxnSpPr>
            <p:cNvPr id="37" name="Straight Connector 36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74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/>
      </p:sp>
      <p:grpSp>
        <p:nvGrpSpPr>
          <p:cNvPr id="8" name="Group 7"/>
          <p:cNvGrpSpPr/>
          <p:nvPr/>
        </p:nvGrpSpPr>
        <p:grpSpPr>
          <a:xfrm rot="2700000">
            <a:off x="7322725" y="2888455"/>
            <a:ext cx="457200" cy="457200"/>
            <a:chOff x="2358572" y="1016001"/>
            <a:chExt cx="856342" cy="856342"/>
          </a:xfrm>
          <a:effectLst/>
        </p:grpSpPr>
        <p:cxnSp>
          <p:nvCxnSpPr>
            <p:cNvPr id="9" name="Straight Connector 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2700000">
            <a:off x="9145552" y="2877496"/>
            <a:ext cx="457200" cy="457200"/>
            <a:chOff x="2358572" y="1016001"/>
            <a:chExt cx="856342" cy="856342"/>
          </a:xfrm>
          <a:effectLst/>
        </p:grpSpPr>
        <p:cxnSp>
          <p:nvCxnSpPr>
            <p:cNvPr id="12" name="Straight Connector 11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257121" y="4020037"/>
            <a:ext cx="352270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 becoming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7120" y="2429178"/>
            <a:ext cx="3874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tillium" panose="00000500000000000000" pitchFamily="50" charset="0"/>
              </a:rPr>
              <a:t>What ever  you decide to do, Make sure </a:t>
            </a:r>
            <a:r>
              <a:rPr lang="en-US" sz="2400" b="1" i="1" dirty="0">
                <a:solidFill>
                  <a:schemeClr val="tx1">
                    <a:alpha val="60000"/>
                  </a:schemeClr>
                </a:solidFill>
                <a:latin typeface="Titillium" panose="00000500000000000000" pitchFamily="50" charset="0"/>
              </a:rPr>
              <a:t>it make’s you happy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52976" y="1730871"/>
            <a:ext cx="3232227" cy="307777"/>
            <a:chOff x="4472113" y="319593"/>
            <a:chExt cx="3232227" cy="307777"/>
          </a:xfrm>
        </p:grpSpPr>
        <p:sp>
          <p:nvSpPr>
            <p:cNvPr id="19" name="TextBox 18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SLIDE</a:t>
              </a:r>
              <a:r>
                <a:rPr lang="en-US" sz="1050" spc="400" baseline="0" dirty="0">
                  <a:solidFill>
                    <a:schemeClr val="tx1"/>
                  </a:solidFill>
                  <a:latin typeface="+mj-lt"/>
                </a:rPr>
                <a:t> TITLE HERE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72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Rectangle 12"/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5005456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TITLE HERE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5775955" y="1199051"/>
            <a:ext cx="640080" cy="64008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466572" y="2675256"/>
            <a:ext cx="5289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latin typeface="Titillium" panose="00000500000000000000" pitchFamily="50" charset="0"/>
              </a:rPr>
              <a:t>A SIMPLE TEXT CAN BE AMAZING IN THE HAND OF YOU</a:t>
            </a:r>
          </a:p>
        </p:txBody>
      </p:sp>
    </p:spTree>
    <p:extLst>
      <p:ext uri="{BB962C8B-B14F-4D97-AF65-F5344CB8AC3E}">
        <p14:creationId xmlns:p14="http://schemas.microsoft.com/office/powerpoint/2010/main" val="40692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90617" y="1146226"/>
            <a:ext cx="2245660" cy="4546315"/>
            <a:chOff x="18223908" y="3214668"/>
            <a:chExt cx="7266425" cy="14710811"/>
          </a:xfrm>
          <a:effectLst>
            <a:reflection blurRad="6350" stA="35000" endPos="15000" dir="5400000" sy="-100000" algn="bl" rotWithShape="0"/>
          </a:effectLst>
        </p:grpSpPr>
        <p:sp>
          <p:nvSpPr>
            <p:cNvPr id="4" name="Shape 6"/>
            <p:cNvSpPr/>
            <p:nvPr/>
          </p:nvSpPr>
          <p:spPr>
            <a:xfrm>
              <a:off x="18287967" y="3225345"/>
              <a:ext cx="7127581" cy="1469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4" y="18917"/>
                  </a:moveTo>
                  <a:lnTo>
                    <a:pt x="1239" y="18917"/>
                  </a:lnTo>
                  <a:lnTo>
                    <a:pt x="1239" y="2586"/>
                  </a:lnTo>
                  <a:lnTo>
                    <a:pt x="20214" y="2586"/>
                  </a:lnTo>
                  <a:cubicBezTo>
                    <a:pt x="20214" y="2586"/>
                    <a:pt x="20214" y="18917"/>
                    <a:pt x="20214" y="18917"/>
                  </a:cubicBezTo>
                  <a:close/>
                  <a:moveTo>
                    <a:pt x="18332" y="0"/>
                  </a:moveTo>
                  <a:lnTo>
                    <a:pt x="3268" y="0"/>
                  </a:lnTo>
                  <a:cubicBezTo>
                    <a:pt x="1466" y="0"/>
                    <a:pt x="0" y="711"/>
                    <a:pt x="0" y="1586"/>
                  </a:cubicBezTo>
                  <a:lnTo>
                    <a:pt x="0" y="20014"/>
                  </a:lnTo>
                  <a:cubicBezTo>
                    <a:pt x="0" y="20889"/>
                    <a:pt x="1466" y="21600"/>
                    <a:pt x="3268" y="21600"/>
                  </a:cubicBezTo>
                  <a:lnTo>
                    <a:pt x="18332" y="21600"/>
                  </a:lnTo>
                  <a:cubicBezTo>
                    <a:pt x="20134" y="21600"/>
                    <a:pt x="21600" y="20889"/>
                    <a:pt x="21600" y="20014"/>
                  </a:cubicBezTo>
                  <a:lnTo>
                    <a:pt x="21600" y="1586"/>
                  </a:lnTo>
                  <a:cubicBezTo>
                    <a:pt x="21600" y="711"/>
                    <a:pt x="20134" y="0"/>
                    <a:pt x="18332" y="0"/>
                  </a:cubicBezTo>
                  <a:close/>
                </a:path>
              </a:pathLst>
            </a:custGeom>
            <a:solidFill>
              <a:srgbClr val="F3DCB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 7"/>
            <p:cNvSpPr/>
            <p:nvPr/>
          </p:nvSpPr>
          <p:spPr>
            <a:xfrm>
              <a:off x="18405409" y="3342786"/>
              <a:ext cx="6893836" cy="1445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3" y="19049"/>
                  </a:moveTo>
                  <a:lnTo>
                    <a:pt x="914" y="19049"/>
                  </a:lnTo>
                  <a:lnTo>
                    <a:pt x="914" y="2453"/>
                  </a:lnTo>
                  <a:lnTo>
                    <a:pt x="20533" y="2453"/>
                  </a:lnTo>
                  <a:cubicBezTo>
                    <a:pt x="20533" y="2453"/>
                    <a:pt x="20533" y="19049"/>
                    <a:pt x="20533" y="19049"/>
                  </a:cubicBezTo>
                  <a:close/>
                  <a:moveTo>
                    <a:pt x="18587" y="0"/>
                  </a:moveTo>
                  <a:lnTo>
                    <a:pt x="3013" y="0"/>
                  </a:lnTo>
                  <a:cubicBezTo>
                    <a:pt x="1349" y="0"/>
                    <a:pt x="0" y="643"/>
                    <a:pt x="0" y="1437"/>
                  </a:cubicBezTo>
                  <a:lnTo>
                    <a:pt x="0" y="20163"/>
                  </a:lnTo>
                  <a:cubicBezTo>
                    <a:pt x="0" y="20957"/>
                    <a:pt x="1349" y="21600"/>
                    <a:pt x="3013" y="21600"/>
                  </a:cubicBezTo>
                  <a:lnTo>
                    <a:pt x="18587" y="21600"/>
                  </a:lnTo>
                  <a:cubicBezTo>
                    <a:pt x="20251" y="21600"/>
                    <a:pt x="21600" y="20957"/>
                    <a:pt x="21600" y="20163"/>
                  </a:cubicBezTo>
                  <a:lnTo>
                    <a:pt x="21600" y="1437"/>
                  </a:lnTo>
                  <a:cubicBezTo>
                    <a:pt x="21600" y="643"/>
                    <a:pt x="20251" y="0"/>
                    <a:pt x="18587" y="0"/>
                  </a:cubicBezTo>
                  <a:close/>
                </a:path>
              </a:pathLst>
            </a:custGeom>
            <a:solidFill>
              <a:srgbClr val="F5F6F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8"/>
            <p:cNvSpPr/>
            <p:nvPr/>
          </p:nvSpPr>
          <p:spPr>
            <a:xfrm>
              <a:off x="18490821" y="3428198"/>
              <a:ext cx="6726856" cy="1429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8" y="20273"/>
                  </a:moveTo>
                  <a:cubicBezTo>
                    <a:pt x="21278" y="20921"/>
                    <a:pt x="20158" y="21449"/>
                    <a:pt x="18780" y="21449"/>
                  </a:cubicBezTo>
                  <a:lnTo>
                    <a:pt x="2820" y="21449"/>
                  </a:lnTo>
                  <a:cubicBezTo>
                    <a:pt x="1442" y="21449"/>
                    <a:pt x="322" y="20921"/>
                    <a:pt x="322" y="20273"/>
                  </a:cubicBezTo>
                  <a:lnTo>
                    <a:pt x="322" y="1327"/>
                  </a:lnTo>
                  <a:cubicBezTo>
                    <a:pt x="322" y="679"/>
                    <a:pt x="1442" y="151"/>
                    <a:pt x="2820" y="151"/>
                  </a:cubicBezTo>
                  <a:lnTo>
                    <a:pt x="18780" y="151"/>
                  </a:lnTo>
                  <a:cubicBezTo>
                    <a:pt x="20158" y="151"/>
                    <a:pt x="21278" y="679"/>
                    <a:pt x="21278" y="1327"/>
                  </a:cubicBezTo>
                  <a:cubicBezTo>
                    <a:pt x="21278" y="1327"/>
                    <a:pt x="21278" y="20273"/>
                    <a:pt x="21278" y="20273"/>
                  </a:cubicBezTo>
                  <a:close/>
                  <a:moveTo>
                    <a:pt x="18780" y="0"/>
                  </a:moveTo>
                  <a:lnTo>
                    <a:pt x="2820" y="0"/>
                  </a:lnTo>
                  <a:cubicBezTo>
                    <a:pt x="1265" y="0"/>
                    <a:pt x="0" y="595"/>
                    <a:pt x="0" y="1327"/>
                  </a:cubicBezTo>
                  <a:lnTo>
                    <a:pt x="0" y="20273"/>
                  </a:lnTo>
                  <a:cubicBezTo>
                    <a:pt x="0" y="21005"/>
                    <a:pt x="1265" y="21600"/>
                    <a:pt x="2820" y="21600"/>
                  </a:cubicBezTo>
                  <a:lnTo>
                    <a:pt x="18780" y="21600"/>
                  </a:lnTo>
                  <a:cubicBezTo>
                    <a:pt x="20335" y="21600"/>
                    <a:pt x="21600" y="21005"/>
                    <a:pt x="21600" y="20273"/>
                  </a:cubicBezTo>
                  <a:lnTo>
                    <a:pt x="21600" y="1327"/>
                  </a:lnTo>
                  <a:cubicBezTo>
                    <a:pt x="21600" y="595"/>
                    <a:pt x="20335" y="0"/>
                    <a:pt x="18780" y="0"/>
                  </a:cubicBezTo>
                  <a:close/>
                </a:path>
              </a:pathLst>
            </a:custGeom>
            <a:gradFill>
              <a:gsLst>
                <a:gs pos="4000">
                  <a:srgbClr val="EDE6D8"/>
                </a:gs>
                <a:gs pos="24000">
                  <a:srgbClr val="F5F0E8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9"/>
            <p:cNvSpPr/>
            <p:nvPr/>
          </p:nvSpPr>
          <p:spPr>
            <a:xfrm>
              <a:off x="21298748" y="16421528"/>
              <a:ext cx="1118365" cy="111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3" y="1036"/>
                    <a:pt x="20564" y="5408"/>
                    <a:pt x="20564" y="10800"/>
                  </a:cubicBezTo>
                  <a:cubicBezTo>
                    <a:pt x="20564" y="16193"/>
                    <a:pt x="16193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A38A5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10"/>
            <p:cNvSpPr/>
            <p:nvPr/>
          </p:nvSpPr>
          <p:spPr>
            <a:xfrm>
              <a:off x="21341454" y="16421528"/>
              <a:ext cx="914946" cy="36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8" y="6227"/>
                    <a:pt x="20297" y="11195"/>
                  </a:cubicBezTo>
                  <a:lnTo>
                    <a:pt x="21600" y="9940"/>
                  </a:lnTo>
                  <a:cubicBezTo>
                    <a:pt x="19205" y="3808"/>
                    <a:pt x="15872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4000">
                  <a:srgbClr val="A38A5C"/>
                </a:gs>
                <a:gs pos="58000">
                  <a:srgbClr val="ECDCAA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11"/>
            <p:cNvSpPr/>
            <p:nvPr/>
          </p:nvSpPr>
          <p:spPr>
            <a:xfrm>
              <a:off x="21715132" y="17435797"/>
              <a:ext cx="392475" cy="10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4" y="0"/>
                  </a:moveTo>
                  <a:cubicBezTo>
                    <a:pt x="16358" y="6931"/>
                    <a:pt x="12100" y="10861"/>
                    <a:pt x="7589" y="10861"/>
                  </a:cubicBezTo>
                  <a:cubicBezTo>
                    <a:pt x="5232" y="10861"/>
                    <a:pt x="2944" y="9787"/>
                    <a:pt x="759" y="7778"/>
                  </a:cubicBezTo>
                  <a:lnTo>
                    <a:pt x="0" y="18164"/>
                  </a:lnTo>
                  <a:cubicBezTo>
                    <a:pt x="2428" y="20403"/>
                    <a:pt x="4971" y="21600"/>
                    <a:pt x="7589" y="21600"/>
                  </a:cubicBezTo>
                  <a:cubicBezTo>
                    <a:pt x="12639" y="21600"/>
                    <a:pt x="17397" y="17153"/>
                    <a:pt x="21600" y="9315"/>
                  </a:cubicBezTo>
                  <a:cubicBezTo>
                    <a:pt x="21600" y="9315"/>
                    <a:pt x="20124" y="0"/>
                    <a:pt x="20124" y="0"/>
                  </a:cubicBezTo>
                  <a:close/>
                </a:path>
              </a:pathLst>
            </a:custGeom>
            <a:gradFill>
              <a:gsLst>
                <a:gs pos="4000">
                  <a:srgbClr val="A38A5C"/>
                </a:gs>
                <a:gs pos="58000">
                  <a:srgbClr val="ECDCAA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12"/>
            <p:cNvSpPr/>
            <p:nvPr/>
          </p:nvSpPr>
          <p:spPr>
            <a:xfrm>
              <a:off x="18277291" y="3214668"/>
              <a:ext cx="7146526" cy="1471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8" y="199"/>
                  </a:moveTo>
                  <a:cubicBezTo>
                    <a:pt x="1702" y="199"/>
                    <a:pt x="411" y="827"/>
                    <a:pt x="411" y="1597"/>
                  </a:cubicBezTo>
                  <a:lnTo>
                    <a:pt x="411" y="20003"/>
                  </a:lnTo>
                  <a:cubicBezTo>
                    <a:pt x="411" y="20774"/>
                    <a:pt x="1702" y="21401"/>
                    <a:pt x="3288" y="21401"/>
                  </a:cubicBezTo>
                  <a:lnTo>
                    <a:pt x="18312" y="21401"/>
                  </a:lnTo>
                  <a:cubicBezTo>
                    <a:pt x="19899" y="21401"/>
                    <a:pt x="21190" y="20774"/>
                    <a:pt x="21190" y="20003"/>
                  </a:cubicBezTo>
                  <a:lnTo>
                    <a:pt x="21190" y="1597"/>
                  </a:lnTo>
                  <a:cubicBezTo>
                    <a:pt x="21190" y="827"/>
                    <a:pt x="19899" y="199"/>
                    <a:pt x="18312" y="199"/>
                  </a:cubicBezTo>
                  <a:cubicBezTo>
                    <a:pt x="18312" y="199"/>
                    <a:pt x="3288" y="199"/>
                    <a:pt x="3288" y="199"/>
                  </a:cubicBezTo>
                  <a:close/>
                  <a:moveTo>
                    <a:pt x="18312" y="21428"/>
                  </a:moveTo>
                  <a:lnTo>
                    <a:pt x="3288" y="21428"/>
                  </a:lnTo>
                  <a:cubicBezTo>
                    <a:pt x="1670" y="21428"/>
                    <a:pt x="353" y="20789"/>
                    <a:pt x="353" y="20003"/>
                  </a:cubicBezTo>
                  <a:lnTo>
                    <a:pt x="353" y="1597"/>
                  </a:lnTo>
                  <a:cubicBezTo>
                    <a:pt x="353" y="811"/>
                    <a:pt x="1670" y="172"/>
                    <a:pt x="3288" y="172"/>
                  </a:cubicBezTo>
                  <a:lnTo>
                    <a:pt x="18312" y="172"/>
                  </a:lnTo>
                  <a:cubicBezTo>
                    <a:pt x="19930" y="172"/>
                    <a:pt x="21247" y="811"/>
                    <a:pt x="21247" y="1597"/>
                  </a:cubicBezTo>
                  <a:lnTo>
                    <a:pt x="21247" y="20003"/>
                  </a:lnTo>
                  <a:cubicBezTo>
                    <a:pt x="21247" y="20789"/>
                    <a:pt x="19930" y="21428"/>
                    <a:pt x="18312" y="21428"/>
                  </a:cubicBezTo>
                  <a:close/>
                  <a:moveTo>
                    <a:pt x="3288" y="28"/>
                  </a:moveTo>
                  <a:cubicBezTo>
                    <a:pt x="1507" y="28"/>
                    <a:pt x="57" y="732"/>
                    <a:pt x="57" y="1597"/>
                  </a:cubicBezTo>
                  <a:lnTo>
                    <a:pt x="57" y="20003"/>
                  </a:lnTo>
                  <a:cubicBezTo>
                    <a:pt x="57" y="20868"/>
                    <a:pt x="1507" y="21572"/>
                    <a:pt x="3288" y="21572"/>
                  </a:cubicBezTo>
                  <a:lnTo>
                    <a:pt x="18312" y="21572"/>
                  </a:lnTo>
                  <a:cubicBezTo>
                    <a:pt x="20093" y="21572"/>
                    <a:pt x="21543" y="20868"/>
                    <a:pt x="21543" y="20003"/>
                  </a:cubicBezTo>
                  <a:lnTo>
                    <a:pt x="21543" y="1597"/>
                  </a:lnTo>
                  <a:cubicBezTo>
                    <a:pt x="21543" y="732"/>
                    <a:pt x="20093" y="28"/>
                    <a:pt x="18312" y="28"/>
                  </a:cubicBezTo>
                  <a:cubicBezTo>
                    <a:pt x="18312" y="28"/>
                    <a:pt x="3288" y="28"/>
                    <a:pt x="3288" y="28"/>
                  </a:cubicBezTo>
                  <a:close/>
                  <a:moveTo>
                    <a:pt x="18312" y="21600"/>
                  </a:moveTo>
                  <a:lnTo>
                    <a:pt x="3288" y="21600"/>
                  </a:lnTo>
                  <a:cubicBezTo>
                    <a:pt x="1475" y="21600"/>
                    <a:pt x="0" y="20883"/>
                    <a:pt x="0" y="20003"/>
                  </a:cubicBezTo>
                  <a:lnTo>
                    <a:pt x="0" y="1597"/>
                  </a:lnTo>
                  <a:cubicBezTo>
                    <a:pt x="0" y="717"/>
                    <a:pt x="1475" y="0"/>
                    <a:pt x="3288" y="0"/>
                  </a:cubicBezTo>
                  <a:lnTo>
                    <a:pt x="18312" y="0"/>
                  </a:lnTo>
                  <a:cubicBezTo>
                    <a:pt x="20125" y="0"/>
                    <a:pt x="21600" y="717"/>
                    <a:pt x="21600" y="1597"/>
                  </a:cubicBezTo>
                  <a:lnTo>
                    <a:pt x="21600" y="20003"/>
                  </a:lnTo>
                  <a:cubicBezTo>
                    <a:pt x="21600" y="20883"/>
                    <a:pt x="20125" y="21600"/>
                    <a:pt x="18312" y="21600"/>
                  </a:cubicBezTo>
                  <a:close/>
                </a:path>
              </a:pathLst>
            </a:custGeom>
            <a:solidFill>
              <a:srgbClr val="D6B992">
                <a:alpha val="6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Freeform 94"/>
            <p:cNvSpPr/>
            <p:nvPr/>
          </p:nvSpPr>
          <p:spPr>
            <a:xfrm>
              <a:off x="18832469" y="5104412"/>
              <a:ext cx="6069982" cy="169787"/>
            </a:xfrm>
            <a:custGeom>
              <a:avLst/>
              <a:gdLst>
                <a:gd name="connsiteX0" fmla="*/ 884246 w 7220398"/>
                <a:gd name="connsiteY0" fmla="*/ 101599 h 201966"/>
                <a:gd name="connsiteX1" fmla="*/ 932171 w 7220398"/>
                <a:gd name="connsiteY1" fmla="*/ 121452 h 201966"/>
                <a:gd name="connsiteX2" fmla="*/ 884273 w 7220398"/>
                <a:gd name="connsiteY2" fmla="*/ 169391 h 201966"/>
                <a:gd name="connsiteX3" fmla="*/ 836321 w 7220398"/>
                <a:gd name="connsiteY3" fmla="*/ 121452 h 201966"/>
                <a:gd name="connsiteX4" fmla="*/ 884246 w 7220398"/>
                <a:gd name="connsiteY4" fmla="*/ 101599 h 201966"/>
                <a:gd name="connsiteX5" fmla="*/ 628020 w 7220398"/>
                <a:gd name="connsiteY5" fmla="*/ 50800 h 201966"/>
                <a:gd name="connsiteX6" fmla="*/ 684541 w 7220398"/>
                <a:gd name="connsiteY6" fmla="*/ 107306 h 201966"/>
                <a:gd name="connsiteX7" fmla="*/ 628020 w 7220398"/>
                <a:gd name="connsiteY7" fmla="*/ 163823 h 201966"/>
                <a:gd name="connsiteX8" fmla="*/ 571500 w 7220398"/>
                <a:gd name="connsiteY8" fmla="*/ 107306 h 201966"/>
                <a:gd name="connsiteX9" fmla="*/ 628020 w 7220398"/>
                <a:gd name="connsiteY9" fmla="*/ 50800 h 201966"/>
                <a:gd name="connsiteX10" fmla="*/ 488318 w 7220398"/>
                <a:gd name="connsiteY10" fmla="*/ 50800 h 201966"/>
                <a:gd name="connsiteX11" fmla="*/ 544837 w 7220398"/>
                <a:gd name="connsiteY11" fmla="*/ 107306 h 201966"/>
                <a:gd name="connsiteX12" fmla="*/ 488318 w 7220398"/>
                <a:gd name="connsiteY12" fmla="*/ 163823 h 201966"/>
                <a:gd name="connsiteX13" fmla="*/ 431800 w 7220398"/>
                <a:gd name="connsiteY13" fmla="*/ 107306 h 201966"/>
                <a:gd name="connsiteX14" fmla="*/ 488318 w 7220398"/>
                <a:gd name="connsiteY14" fmla="*/ 50800 h 201966"/>
                <a:gd name="connsiteX15" fmla="*/ 348620 w 7220398"/>
                <a:gd name="connsiteY15" fmla="*/ 50800 h 201966"/>
                <a:gd name="connsiteX16" fmla="*/ 405141 w 7220398"/>
                <a:gd name="connsiteY16" fmla="*/ 107306 h 201966"/>
                <a:gd name="connsiteX17" fmla="*/ 348620 w 7220398"/>
                <a:gd name="connsiteY17" fmla="*/ 163823 h 201966"/>
                <a:gd name="connsiteX18" fmla="*/ 292100 w 7220398"/>
                <a:gd name="connsiteY18" fmla="*/ 107306 h 201966"/>
                <a:gd name="connsiteX19" fmla="*/ 348620 w 7220398"/>
                <a:gd name="connsiteY19" fmla="*/ 50800 h 201966"/>
                <a:gd name="connsiteX20" fmla="*/ 196222 w 7220398"/>
                <a:gd name="connsiteY20" fmla="*/ 50800 h 201966"/>
                <a:gd name="connsiteX21" fmla="*/ 252713 w 7220398"/>
                <a:gd name="connsiteY21" fmla="*/ 107306 h 201966"/>
                <a:gd name="connsiteX22" fmla="*/ 196222 w 7220398"/>
                <a:gd name="connsiteY22" fmla="*/ 163823 h 201966"/>
                <a:gd name="connsiteX23" fmla="*/ 139700 w 7220398"/>
                <a:gd name="connsiteY23" fmla="*/ 107306 h 201966"/>
                <a:gd name="connsiteX24" fmla="*/ 196222 w 7220398"/>
                <a:gd name="connsiteY24" fmla="*/ 50800 h 201966"/>
                <a:gd name="connsiteX25" fmla="*/ 56517 w 7220398"/>
                <a:gd name="connsiteY25" fmla="*/ 50800 h 201966"/>
                <a:gd name="connsiteX26" fmla="*/ 113013 w 7220398"/>
                <a:gd name="connsiteY26" fmla="*/ 107306 h 201966"/>
                <a:gd name="connsiteX27" fmla="*/ 56517 w 7220398"/>
                <a:gd name="connsiteY27" fmla="*/ 163823 h 201966"/>
                <a:gd name="connsiteX28" fmla="*/ 0 w 7220398"/>
                <a:gd name="connsiteY28" fmla="*/ 107306 h 201966"/>
                <a:gd name="connsiteX29" fmla="*/ 56517 w 7220398"/>
                <a:gd name="connsiteY29" fmla="*/ 50800 h 201966"/>
                <a:gd name="connsiteX30" fmla="*/ 884231 w 7220398"/>
                <a:gd name="connsiteY30" fmla="*/ 50799 h 201966"/>
                <a:gd name="connsiteX31" fmla="*/ 968363 w 7220398"/>
                <a:gd name="connsiteY31" fmla="*/ 85665 h 201966"/>
                <a:gd name="connsiteX32" fmla="*/ 949994 w 7220398"/>
                <a:gd name="connsiteY32" fmla="*/ 104064 h 201966"/>
                <a:gd name="connsiteX33" fmla="*/ 818500 w 7220398"/>
                <a:gd name="connsiteY33" fmla="*/ 104064 h 201966"/>
                <a:gd name="connsiteX34" fmla="*/ 800100 w 7220398"/>
                <a:gd name="connsiteY34" fmla="*/ 85665 h 201966"/>
                <a:gd name="connsiteX35" fmla="*/ 884231 w 7220398"/>
                <a:gd name="connsiteY35" fmla="*/ 50799 h 201966"/>
                <a:gd name="connsiteX36" fmla="*/ 6760660 w 7220398"/>
                <a:gd name="connsiteY36" fmla="*/ 36283 h 201966"/>
                <a:gd name="connsiteX37" fmla="*/ 7080614 w 7220398"/>
                <a:gd name="connsiteY37" fmla="*/ 36283 h 201966"/>
                <a:gd name="connsiteX38" fmla="*/ 7088316 w 7220398"/>
                <a:gd name="connsiteY38" fmla="*/ 43991 h 201966"/>
                <a:gd name="connsiteX39" fmla="*/ 7088316 w 7220398"/>
                <a:gd name="connsiteY39" fmla="*/ 153938 h 201966"/>
                <a:gd name="connsiteX40" fmla="*/ 7080614 w 7220398"/>
                <a:gd name="connsiteY40" fmla="*/ 161645 h 201966"/>
                <a:gd name="connsiteX41" fmla="*/ 6760660 w 7220398"/>
                <a:gd name="connsiteY41" fmla="*/ 161645 h 201966"/>
                <a:gd name="connsiteX42" fmla="*/ 6752944 w 7220398"/>
                <a:gd name="connsiteY42" fmla="*/ 153938 h 201966"/>
                <a:gd name="connsiteX43" fmla="*/ 6752944 w 7220398"/>
                <a:gd name="connsiteY43" fmla="*/ 43991 h 201966"/>
                <a:gd name="connsiteX44" fmla="*/ 6760660 w 7220398"/>
                <a:gd name="connsiteY44" fmla="*/ 36283 h 201966"/>
                <a:gd name="connsiteX45" fmla="*/ 6750030 w 7220398"/>
                <a:gd name="connsiteY45" fmla="*/ 8275 h 201966"/>
                <a:gd name="connsiteX46" fmla="*/ 6726576 w 7220398"/>
                <a:gd name="connsiteY46" fmla="*/ 31726 h 201966"/>
                <a:gd name="connsiteX47" fmla="*/ 6726576 w 7220398"/>
                <a:gd name="connsiteY47" fmla="*/ 170241 h 201966"/>
                <a:gd name="connsiteX48" fmla="*/ 6750030 w 7220398"/>
                <a:gd name="connsiteY48" fmla="*/ 193691 h 201966"/>
                <a:gd name="connsiteX49" fmla="*/ 7153150 w 7220398"/>
                <a:gd name="connsiteY49" fmla="*/ 193691 h 201966"/>
                <a:gd name="connsiteX50" fmla="*/ 7176604 w 7220398"/>
                <a:gd name="connsiteY50" fmla="*/ 170241 h 201966"/>
                <a:gd name="connsiteX51" fmla="*/ 7176604 w 7220398"/>
                <a:gd name="connsiteY51" fmla="*/ 31726 h 201966"/>
                <a:gd name="connsiteX52" fmla="*/ 7153150 w 7220398"/>
                <a:gd name="connsiteY52" fmla="*/ 8275 h 201966"/>
                <a:gd name="connsiteX53" fmla="*/ 6750030 w 7220398"/>
                <a:gd name="connsiteY53" fmla="*/ 0 h 201966"/>
                <a:gd name="connsiteX54" fmla="*/ 7153150 w 7220398"/>
                <a:gd name="connsiteY54" fmla="*/ 0 h 201966"/>
                <a:gd name="connsiteX55" fmla="*/ 7184856 w 7220398"/>
                <a:gd name="connsiteY55" fmla="*/ 31726 h 201966"/>
                <a:gd name="connsiteX56" fmla="*/ 7184856 w 7220398"/>
                <a:gd name="connsiteY56" fmla="*/ 64134 h 201966"/>
                <a:gd name="connsiteX57" fmla="*/ 7220398 w 7220398"/>
                <a:gd name="connsiteY57" fmla="*/ 100983 h 201966"/>
                <a:gd name="connsiteX58" fmla="*/ 7184856 w 7220398"/>
                <a:gd name="connsiteY58" fmla="*/ 137833 h 201966"/>
                <a:gd name="connsiteX59" fmla="*/ 7184856 w 7220398"/>
                <a:gd name="connsiteY59" fmla="*/ 170241 h 201966"/>
                <a:gd name="connsiteX60" fmla="*/ 7153150 w 7220398"/>
                <a:gd name="connsiteY60" fmla="*/ 201966 h 201966"/>
                <a:gd name="connsiteX61" fmla="*/ 6750030 w 7220398"/>
                <a:gd name="connsiteY61" fmla="*/ 201966 h 201966"/>
                <a:gd name="connsiteX62" fmla="*/ 6718300 w 7220398"/>
                <a:gd name="connsiteY62" fmla="*/ 170241 h 201966"/>
                <a:gd name="connsiteX63" fmla="*/ 6718300 w 7220398"/>
                <a:gd name="connsiteY63" fmla="*/ 31726 h 201966"/>
                <a:gd name="connsiteX64" fmla="*/ 6750030 w 7220398"/>
                <a:gd name="connsiteY64" fmla="*/ 0 h 201966"/>
                <a:gd name="connsiteX65" fmla="*/ 881329 w 7220398"/>
                <a:gd name="connsiteY65" fmla="*/ 0 h 201966"/>
                <a:gd name="connsiteX66" fmla="*/ 1000659 w 7220398"/>
                <a:gd name="connsiteY66" fmla="*/ 49421 h 201966"/>
                <a:gd name="connsiteX67" fmla="*/ 982307 w 7220398"/>
                <a:gd name="connsiteY67" fmla="*/ 67782 h 201966"/>
                <a:gd name="connsiteX68" fmla="*/ 780319 w 7220398"/>
                <a:gd name="connsiteY68" fmla="*/ 67770 h 201966"/>
                <a:gd name="connsiteX69" fmla="*/ 762000 w 7220398"/>
                <a:gd name="connsiteY69" fmla="*/ 49421 h 201966"/>
                <a:gd name="connsiteX70" fmla="*/ 881329 w 7220398"/>
                <a:gd name="connsiteY70" fmla="*/ 0 h 20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7220398" h="201966">
                  <a:moveTo>
                    <a:pt x="884246" y="101599"/>
                  </a:moveTo>
                  <a:cubicBezTo>
                    <a:pt x="901595" y="101599"/>
                    <a:pt x="918943" y="108217"/>
                    <a:pt x="932171" y="121452"/>
                  </a:cubicBezTo>
                  <a:lnTo>
                    <a:pt x="884273" y="169391"/>
                  </a:lnTo>
                  <a:lnTo>
                    <a:pt x="836321" y="121452"/>
                  </a:lnTo>
                  <a:cubicBezTo>
                    <a:pt x="849549" y="108217"/>
                    <a:pt x="866897" y="101599"/>
                    <a:pt x="884246" y="101599"/>
                  </a:cubicBezTo>
                  <a:close/>
                  <a:moveTo>
                    <a:pt x="628020" y="50800"/>
                  </a:moveTo>
                  <a:cubicBezTo>
                    <a:pt x="659217" y="50800"/>
                    <a:pt x="684541" y="76094"/>
                    <a:pt x="684541" y="107306"/>
                  </a:cubicBezTo>
                  <a:cubicBezTo>
                    <a:pt x="684541" y="138529"/>
                    <a:pt x="659217" y="163823"/>
                    <a:pt x="628020" y="163823"/>
                  </a:cubicBezTo>
                  <a:cubicBezTo>
                    <a:pt x="596798" y="163823"/>
                    <a:pt x="571500" y="138529"/>
                    <a:pt x="571500" y="107306"/>
                  </a:cubicBezTo>
                  <a:cubicBezTo>
                    <a:pt x="571500" y="76094"/>
                    <a:pt x="596798" y="50800"/>
                    <a:pt x="628020" y="50800"/>
                  </a:cubicBezTo>
                  <a:close/>
                  <a:moveTo>
                    <a:pt x="488318" y="50800"/>
                  </a:moveTo>
                  <a:cubicBezTo>
                    <a:pt x="519540" y="50800"/>
                    <a:pt x="544837" y="76094"/>
                    <a:pt x="544837" y="107306"/>
                  </a:cubicBezTo>
                  <a:cubicBezTo>
                    <a:pt x="544837" y="138529"/>
                    <a:pt x="519540" y="163823"/>
                    <a:pt x="488318" y="163823"/>
                  </a:cubicBezTo>
                  <a:cubicBezTo>
                    <a:pt x="457123" y="163823"/>
                    <a:pt x="431800" y="138529"/>
                    <a:pt x="431800" y="107306"/>
                  </a:cubicBezTo>
                  <a:cubicBezTo>
                    <a:pt x="431800" y="76094"/>
                    <a:pt x="457123" y="50800"/>
                    <a:pt x="488318" y="50800"/>
                  </a:cubicBezTo>
                  <a:close/>
                  <a:moveTo>
                    <a:pt x="348620" y="50800"/>
                  </a:moveTo>
                  <a:cubicBezTo>
                    <a:pt x="379817" y="50800"/>
                    <a:pt x="405141" y="76094"/>
                    <a:pt x="405141" y="107306"/>
                  </a:cubicBezTo>
                  <a:cubicBezTo>
                    <a:pt x="405141" y="138529"/>
                    <a:pt x="379817" y="163823"/>
                    <a:pt x="348620" y="163823"/>
                  </a:cubicBezTo>
                  <a:cubicBezTo>
                    <a:pt x="317398" y="163823"/>
                    <a:pt x="292100" y="138529"/>
                    <a:pt x="292100" y="107306"/>
                  </a:cubicBezTo>
                  <a:cubicBezTo>
                    <a:pt x="292100" y="76094"/>
                    <a:pt x="317398" y="50800"/>
                    <a:pt x="348620" y="50800"/>
                  </a:cubicBezTo>
                  <a:close/>
                  <a:moveTo>
                    <a:pt x="196222" y="50800"/>
                  </a:moveTo>
                  <a:cubicBezTo>
                    <a:pt x="227416" y="50800"/>
                    <a:pt x="252713" y="76094"/>
                    <a:pt x="252713" y="107306"/>
                  </a:cubicBezTo>
                  <a:cubicBezTo>
                    <a:pt x="252713" y="138529"/>
                    <a:pt x="227416" y="163823"/>
                    <a:pt x="196222" y="163823"/>
                  </a:cubicBezTo>
                  <a:cubicBezTo>
                    <a:pt x="164971" y="163823"/>
                    <a:pt x="139700" y="138529"/>
                    <a:pt x="139700" y="107306"/>
                  </a:cubicBezTo>
                  <a:cubicBezTo>
                    <a:pt x="139700" y="76094"/>
                    <a:pt x="164971" y="50800"/>
                    <a:pt x="196222" y="50800"/>
                  </a:cubicBezTo>
                  <a:close/>
                  <a:moveTo>
                    <a:pt x="56517" y="50800"/>
                  </a:moveTo>
                  <a:cubicBezTo>
                    <a:pt x="87742" y="50800"/>
                    <a:pt x="113013" y="76094"/>
                    <a:pt x="113013" y="107306"/>
                  </a:cubicBezTo>
                  <a:cubicBezTo>
                    <a:pt x="113013" y="138529"/>
                    <a:pt x="87742" y="163823"/>
                    <a:pt x="56517" y="163823"/>
                  </a:cubicBezTo>
                  <a:cubicBezTo>
                    <a:pt x="25297" y="163823"/>
                    <a:pt x="0" y="138529"/>
                    <a:pt x="0" y="107306"/>
                  </a:cubicBezTo>
                  <a:cubicBezTo>
                    <a:pt x="0" y="76094"/>
                    <a:pt x="25297" y="50800"/>
                    <a:pt x="56517" y="50800"/>
                  </a:cubicBezTo>
                  <a:close/>
                  <a:moveTo>
                    <a:pt x="884231" y="50799"/>
                  </a:moveTo>
                  <a:cubicBezTo>
                    <a:pt x="914686" y="50799"/>
                    <a:pt x="945141" y="62421"/>
                    <a:pt x="968363" y="85665"/>
                  </a:cubicBezTo>
                  <a:lnTo>
                    <a:pt x="949994" y="104064"/>
                  </a:lnTo>
                  <a:cubicBezTo>
                    <a:pt x="913678" y="67746"/>
                    <a:pt x="854785" y="67746"/>
                    <a:pt x="818500" y="104064"/>
                  </a:cubicBezTo>
                  <a:lnTo>
                    <a:pt x="800100" y="85665"/>
                  </a:lnTo>
                  <a:cubicBezTo>
                    <a:pt x="823322" y="62421"/>
                    <a:pt x="853777" y="50799"/>
                    <a:pt x="884231" y="50799"/>
                  </a:cubicBezTo>
                  <a:close/>
                  <a:moveTo>
                    <a:pt x="6760660" y="36283"/>
                  </a:moveTo>
                  <a:lnTo>
                    <a:pt x="7080614" y="36283"/>
                  </a:lnTo>
                  <a:cubicBezTo>
                    <a:pt x="7084854" y="36283"/>
                    <a:pt x="7088316" y="39748"/>
                    <a:pt x="7088316" y="43991"/>
                  </a:cubicBezTo>
                  <a:lnTo>
                    <a:pt x="7088316" y="153938"/>
                  </a:lnTo>
                  <a:cubicBezTo>
                    <a:pt x="7088316" y="158180"/>
                    <a:pt x="7084854" y="161645"/>
                    <a:pt x="7080614" y="161645"/>
                  </a:cubicBezTo>
                  <a:cubicBezTo>
                    <a:pt x="7080614" y="161645"/>
                    <a:pt x="6760660" y="161645"/>
                    <a:pt x="6760660" y="161645"/>
                  </a:cubicBezTo>
                  <a:cubicBezTo>
                    <a:pt x="6756406" y="161645"/>
                    <a:pt x="6752944" y="158180"/>
                    <a:pt x="6752944" y="153938"/>
                  </a:cubicBezTo>
                  <a:lnTo>
                    <a:pt x="6752944" y="43991"/>
                  </a:lnTo>
                  <a:cubicBezTo>
                    <a:pt x="6752944" y="39748"/>
                    <a:pt x="6756406" y="36283"/>
                    <a:pt x="6760660" y="36283"/>
                  </a:cubicBezTo>
                  <a:close/>
                  <a:moveTo>
                    <a:pt x="6750030" y="8275"/>
                  </a:moveTo>
                  <a:cubicBezTo>
                    <a:pt x="6737106" y="8275"/>
                    <a:pt x="6726576" y="18785"/>
                    <a:pt x="6726576" y="31726"/>
                  </a:cubicBezTo>
                  <a:lnTo>
                    <a:pt x="6726576" y="170241"/>
                  </a:lnTo>
                  <a:cubicBezTo>
                    <a:pt x="6726576" y="183172"/>
                    <a:pt x="6737106" y="193691"/>
                    <a:pt x="6750030" y="193691"/>
                  </a:cubicBezTo>
                  <a:lnTo>
                    <a:pt x="7153150" y="193691"/>
                  </a:lnTo>
                  <a:cubicBezTo>
                    <a:pt x="7166098" y="193691"/>
                    <a:pt x="7176604" y="183172"/>
                    <a:pt x="7176604" y="170241"/>
                  </a:cubicBezTo>
                  <a:cubicBezTo>
                    <a:pt x="7176604" y="170241"/>
                    <a:pt x="7176604" y="31726"/>
                    <a:pt x="7176604" y="31726"/>
                  </a:cubicBezTo>
                  <a:cubicBezTo>
                    <a:pt x="7176604" y="18785"/>
                    <a:pt x="7166098" y="8275"/>
                    <a:pt x="7153150" y="8275"/>
                  </a:cubicBezTo>
                  <a:close/>
                  <a:moveTo>
                    <a:pt x="6750030" y="0"/>
                  </a:moveTo>
                  <a:lnTo>
                    <a:pt x="7153150" y="0"/>
                  </a:lnTo>
                  <a:cubicBezTo>
                    <a:pt x="7170630" y="0"/>
                    <a:pt x="7184856" y="14222"/>
                    <a:pt x="7184856" y="31726"/>
                  </a:cubicBezTo>
                  <a:lnTo>
                    <a:pt x="7184856" y="64134"/>
                  </a:lnTo>
                  <a:cubicBezTo>
                    <a:pt x="7204614" y="65031"/>
                    <a:pt x="7220398" y="81030"/>
                    <a:pt x="7220398" y="100983"/>
                  </a:cubicBezTo>
                  <a:cubicBezTo>
                    <a:pt x="7220398" y="120927"/>
                    <a:pt x="7204614" y="136935"/>
                    <a:pt x="7184856" y="137833"/>
                  </a:cubicBezTo>
                  <a:lnTo>
                    <a:pt x="7184856" y="170241"/>
                  </a:lnTo>
                  <a:cubicBezTo>
                    <a:pt x="7184856" y="187744"/>
                    <a:pt x="7170630" y="201966"/>
                    <a:pt x="7153150" y="201966"/>
                  </a:cubicBezTo>
                  <a:lnTo>
                    <a:pt x="6750030" y="201966"/>
                  </a:lnTo>
                  <a:cubicBezTo>
                    <a:pt x="6732526" y="201966"/>
                    <a:pt x="6718300" y="187744"/>
                    <a:pt x="6718300" y="170241"/>
                  </a:cubicBezTo>
                  <a:lnTo>
                    <a:pt x="6718300" y="31726"/>
                  </a:lnTo>
                  <a:cubicBezTo>
                    <a:pt x="6718300" y="14222"/>
                    <a:pt x="6732526" y="0"/>
                    <a:pt x="6750030" y="0"/>
                  </a:cubicBezTo>
                  <a:close/>
                  <a:moveTo>
                    <a:pt x="881329" y="0"/>
                  </a:moveTo>
                  <a:cubicBezTo>
                    <a:pt x="924520" y="0"/>
                    <a:pt x="967711" y="16474"/>
                    <a:pt x="1000659" y="49421"/>
                  </a:cubicBezTo>
                  <a:lnTo>
                    <a:pt x="982307" y="67782"/>
                  </a:lnTo>
                  <a:cubicBezTo>
                    <a:pt x="926553" y="12002"/>
                    <a:pt x="836106" y="12002"/>
                    <a:pt x="780319" y="67770"/>
                  </a:cubicBezTo>
                  <a:cubicBezTo>
                    <a:pt x="780319" y="67770"/>
                    <a:pt x="762000" y="49421"/>
                    <a:pt x="762000" y="49421"/>
                  </a:cubicBezTo>
                  <a:cubicBezTo>
                    <a:pt x="794948" y="16474"/>
                    <a:pt x="838139" y="0"/>
                    <a:pt x="881329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23"/>
            <p:cNvSpPr/>
            <p:nvPr/>
          </p:nvSpPr>
          <p:spPr>
            <a:xfrm>
              <a:off x="18245261" y="6353566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24"/>
            <p:cNvSpPr/>
            <p:nvPr/>
          </p:nvSpPr>
          <p:spPr>
            <a:xfrm>
              <a:off x="18223908" y="6353566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041"/>
                  </a:lnTo>
                  <a:lnTo>
                    <a:pt x="0" y="559"/>
                  </a:lnTo>
                  <a:cubicBezTo>
                    <a:pt x="0" y="559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25"/>
            <p:cNvSpPr/>
            <p:nvPr/>
          </p:nvSpPr>
          <p:spPr>
            <a:xfrm>
              <a:off x="18266614" y="5093736"/>
              <a:ext cx="26590" cy="578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26"/>
            <p:cNvSpPr/>
            <p:nvPr/>
          </p:nvSpPr>
          <p:spPr>
            <a:xfrm>
              <a:off x="18255938" y="5093736"/>
              <a:ext cx="13295" cy="577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0997"/>
                  </a:lnTo>
                  <a:lnTo>
                    <a:pt x="0" y="604"/>
                  </a:lnTo>
                  <a:cubicBezTo>
                    <a:pt x="0" y="604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27"/>
            <p:cNvSpPr/>
            <p:nvPr/>
          </p:nvSpPr>
          <p:spPr>
            <a:xfrm>
              <a:off x="18245261" y="7698808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28"/>
            <p:cNvSpPr/>
            <p:nvPr/>
          </p:nvSpPr>
          <p:spPr>
            <a:xfrm>
              <a:off x="18223908" y="7698808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041"/>
                  </a:lnTo>
                  <a:lnTo>
                    <a:pt x="0" y="559"/>
                  </a:lnTo>
                  <a:cubicBezTo>
                    <a:pt x="0" y="559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Shape 29"/>
            <p:cNvSpPr/>
            <p:nvPr/>
          </p:nvSpPr>
          <p:spPr>
            <a:xfrm>
              <a:off x="25419887" y="6353566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30"/>
            <p:cNvSpPr/>
            <p:nvPr/>
          </p:nvSpPr>
          <p:spPr>
            <a:xfrm>
              <a:off x="25467142" y="6355146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559"/>
                  </a:lnTo>
                  <a:lnTo>
                    <a:pt x="21600" y="21041"/>
                  </a:lnTo>
                  <a:cubicBezTo>
                    <a:pt x="21600" y="21041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31"/>
            <p:cNvSpPr/>
            <p:nvPr/>
          </p:nvSpPr>
          <p:spPr>
            <a:xfrm>
              <a:off x="20594097" y="4036760"/>
              <a:ext cx="241079" cy="2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7" y="21600"/>
                    <a:pt x="10801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1" y="0"/>
                  </a:cubicBezTo>
                  <a:cubicBezTo>
                    <a:pt x="16767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5000">
                  <a:srgbClr val="222729"/>
                </a:gs>
                <a:gs pos="96010">
                  <a:srgbClr val="7D7F7F"/>
                </a:gs>
              </a:gsLst>
              <a:lin ang="326536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32"/>
            <p:cNvSpPr/>
            <p:nvPr/>
          </p:nvSpPr>
          <p:spPr>
            <a:xfrm>
              <a:off x="20658156" y="4090143"/>
              <a:ext cx="129247" cy="12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4"/>
                    <a:pt x="16767" y="21600"/>
                    <a:pt x="10802" y="21600"/>
                  </a:cubicBezTo>
                  <a:cubicBezTo>
                    <a:pt x="4837" y="21600"/>
                    <a:pt x="0" y="16764"/>
                    <a:pt x="0" y="10801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7" y="0"/>
                    <a:pt x="21600" y="4836"/>
                    <a:pt x="21600" y="10801"/>
                  </a:cubicBezTo>
                  <a:close/>
                </a:path>
              </a:pathLst>
            </a:custGeom>
            <a:solidFill>
              <a:srgbClr val="080A0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33"/>
            <p:cNvSpPr/>
            <p:nvPr/>
          </p:nvSpPr>
          <p:spPr>
            <a:xfrm>
              <a:off x="20668833" y="4100819"/>
              <a:ext cx="111876" cy="11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4" y="0"/>
                    <a:pt x="21600" y="4836"/>
                    <a:pt x="21600" y="10800"/>
                  </a:cubicBezTo>
                  <a:close/>
                </a:path>
              </a:pathLst>
            </a:custGeom>
            <a:gradFill>
              <a:gsLst>
                <a:gs pos="7000">
                  <a:srgbClr val="39669E"/>
                </a:gs>
                <a:gs pos="90979">
                  <a:srgbClr val="294C7E"/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34"/>
            <p:cNvSpPr/>
            <p:nvPr/>
          </p:nvSpPr>
          <p:spPr>
            <a:xfrm>
              <a:off x="21277395" y="4090143"/>
              <a:ext cx="1159539" cy="13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5"/>
                    <a:pt x="0" y="10800"/>
                  </a:cubicBezTo>
                  <a:cubicBezTo>
                    <a:pt x="0" y="16765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5"/>
                    <a:pt x="21600" y="10800"/>
                  </a:cubicBezTo>
                  <a:cubicBezTo>
                    <a:pt x="21600" y="4835"/>
                    <a:pt x="21044" y="0"/>
                    <a:pt x="20358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35"/>
            <p:cNvSpPr/>
            <p:nvPr/>
          </p:nvSpPr>
          <p:spPr>
            <a:xfrm>
              <a:off x="21277395" y="4100819"/>
              <a:ext cx="1159539" cy="116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8895"/>
                  </a:moveTo>
                  <a:lnTo>
                    <a:pt x="1242" y="18895"/>
                  </a:lnTo>
                  <a:cubicBezTo>
                    <a:pt x="729" y="18895"/>
                    <a:pt x="311" y="15264"/>
                    <a:pt x="311" y="10800"/>
                  </a:cubicBezTo>
                  <a:cubicBezTo>
                    <a:pt x="311" y="6337"/>
                    <a:pt x="729" y="2705"/>
                    <a:pt x="1242" y="2705"/>
                  </a:cubicBezTo>
                  <a:lnTo>
                    <a:pt x="20358" y="2705"/>
                  </a:lnTo>
                  <a:cubicBezTo>
                    <a:pt x="20871" y="2705"/>
                    <a:pt x="21289" y="6337"/>
                    <a:pt x="21289" y="10800"/>
                  </a:cubicBezTo>
                  <a:cubicBezTo>
                    <a:pt x="21289" y="15264"/>
                    <a:pt x="20871" y="18895"/>
                    <a:pt x="20358" y="18895"/>
                  </a:cubicBezTo>
                  <a:close/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4"/>
                    <a:pt x="0" y="10800"/>
                  </a:cubicBezTo>
                  <a:cubicBezTo>
                    <a:pt x="0" y="16766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6"/>
                    <a:pt x="21600" y="10800"/>
                  </a:cubicBezTo>
                  <a:cubicBezTo>
                    <a:pt x="21600" y="4834"/>
                    <a:pt x="21044" y="0"/>
                    <a:pt x="20358" y="0"/>
                  </a:cubicBezTo>
                  <a:close/>
                </a:path>
              </a:pathLst>
            </a:custGeom>
            <a:gradFill>
              <a:gsLst>
                <a:gs pos="18000">
                  <a:srgbClr val="A38A5C"/>
                </a:gs>
                <a:gs pos="58000">
                  <a:srgbClr val="D6B992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36"/>
            <p:cNvSpPr/>
            <p:nvPr/>
          </p:nvSpPr>
          <p:spPr>
            <a:xfrm>
              <a:off x="21277395" y="4090143"/>
              <a:ext cx="1159539" cy="13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8895"/>
                  </a:moveTo>
                  <a:lnTo>
                    <a:pt x="1242" y="18895"/>
                  </a:lnTo>
                  <a:cubicBezTo>
                    <a:pt x="729" y="18895"/>
                    <a:pt x="311" y="15265"/>
                    <a:pt x="311" y="10800"/>
                  </a:cubicBezTo>
                  <a:cubicBezTo>
                    <a:pt x="311" y="6335"/>
                    <a:pt x="729" y="2705"/>
                    <a:pt x="1242" y="2705"/>
                  </a:cubicBezTo>
                  <a:lnTo>
                    <a:pt x="20358" y="2705"/>
                  </a:lnTo>
                  <a:cubicBezTo>
                    <a:pt x="20871" y="2705"/>
                    <a:pt x="21289" y="6335"/>
                    <a:pt x="21289" y="10800"/>
                  </a:cubicBezTo>
                  <a:cubicBezTo>
                    <a:pt x="21289" y="15265"/>
                    <a:pt x="20871" y="18895"/>
                    <a:pt x="20358" y="18895"/>
                  </a:cubicBezTo>
                  <a:close/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5"/>
                    <a:pt x="0" y="10800"/>
                  </a:cubicBezTo>
                  <a:cubicBezTo>
                    <a:pt x="0" y="16765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5"/>
                    <a:pt x="21600" y="10800"/>
                  </a:cubicBezTo>
                  <a:cubicBezTo>
                    <a:pt x="21600" y="4835"/>
                    <a:pt x="21044" y="0"/>
                    <a:pt x="20358" y="0"/>
                  </a:cubicBezTo>
                  <a:close/>
                </a:path>
              </a:pathLst>
            </a:custGeom>
            <a:gradFill>
              <a:gsLst>
                <a:gs pos="18000">
                  <a:srgbClr val="A38A5C"/>
                </a:gs>
                <a:gs pos="58000">
                  <a:srgbClr val="D6B992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37"/>
            <p:cNvSpPr/>
            <p:nvPr/>
          </p:nvSpPr>
          <p:spPr>
            <a:xfrm>
              <a:off x="18287967" y="16528293"/>
              <a:ext cx="116882" cy="212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6B99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Oval 26"/>
            <p:cNvSpPr/>
            <p:nvPr/>
          </p:nvSpPr>
          <p:spPr>
            <a:xfrm>
              <a:off x="21720541" y="3713462"/>
              <a:ext cx="146946" cy="146946"/>
            </a:xfrm>
            <a:prstGeom prst="ellipse">
              <a:avLst/>
            </a:prstGeom>
            <a:solidFill>
              <a:srgbClr val="000000"/>
            </a:solidFill>
            <a:ln w="25400" cap="flat">
              <a:noFill/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58959" y="1991574"/>
            <a:ext cx="2817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Mockup Slide Collection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8959" y="4021301"/>
            <a:ext cx="2663035" cy="16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 becoming sensitive to problems, deficiencies, gaps in knowledge,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958959" y="1262899"/>
            <a:ext cx="3232227" cy="307777"/>
            <a:chOff x="4472113" y="319593"/>
            <a:chExt cx="3232227" cy="307777"/>
          </a:xfrm>
        </p:grpSpPr>
        <p:sp>
          <p:nvSpPr>
            <p:cNvPr id="31" name="TextBox 30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SLIDE</a:t>
              </a:r>
              <a:r>
                <a:rPr lang="en-US" sz="1050" spc="400" baseline="0" dirty="0">
                  <a:solidFill>
                    <a:schemeClr val="tx1"/>
                  </a:solidFill>
                  <a:latin typeface="+mj-lt"/>
                </a:rPr>
                <a:t> TITLE HERE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446601" y="1571865"/>
            <a:ext cx="2482605" cy="1672309"/>
            <a:chOff x="8446601" y="1571865"/>
            <a:chExt cx="2482605" cy="1672309"/>
          </a:xfrm>
        </p:grpSpPr>
        <p:sp>
          <p:nvSpPr>
            <p:cNvPr id="35" name="Rectangle 34"/>
            <p:cNvSpPr/>
            <p:nvPr/>
          </p:nvSpPr>
          <p:spPr>
            <a:xfrm>
              <a:off x="8446601" y="1571865"/>
              <a:ext cx="2482605" cy="16723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600842" y="1756480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22222"/>
                  </a:solidFill>
                  <a:latin typeface="linea-basic-10" charset="0"/>
                  <a:ea typeface="linea-basic-10" charset="0"/>
                  <a:cs typeface="linea-basic-10" charset="0"/>
                </a:rPr>
                <a:t>Z</a:t>
              </a:r>
              <a:endParaRPr lang="en-US" sz="1400" dirty="0"/>
            </a:p>
          </p:txBody>
        </p:sp>
        <p:sp>
          <p:nvSpPr>
            <p:cNvPr id="41" name="Title 1"/>
            <p:cNvSpPr txBox="1">
              <a:spLocks/>
            </p:cNvSpPr>
            <p:nvPr/>
          </p:nvSpPr>
          <p:spPr>
            <a:xfrm>
              <a:off x="8675843" y="2491239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r"/>
              <a:r>
                <a:rPr lang="en-US" sz="1600" b="0" spc="400" dirty="0">
                  <a:latin typeface="+mn-lt"/>
                </a:rPr>
                <a:t>Security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95566" y="1664844"/>
              <a:ext cx="958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  <a:latin typeface="+mj-lt"/>
                </a:rPr>
                <a:t>30%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59954" y="2787469"/>
              <a:ext cx="23235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000" i="1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446600" y="3956548"/>
            <a:ext cx="2482605" cy="1672309"/>
            <a:chOff x="8446601" y="1571865"/>
            <a:chExt cx="2482605" cy="1672309"/>
          </a:xfrm>
        </p:grpSpPr>
        <p:sp>
          <p:nvSpPr>
            <p:cNvPr id="46" name="Rectangle 45"/>
            <p:cNvSpPr/>
            <p:nvPr/>
          </p:nvSpPr>
          <p:spPr>
            <a:xfrm>
              <a:off x="8446601" y="1571865"/>
              <a:ext cx="2482605" cy="167230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600842" y="1756480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222222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1400" dirty="0"/>
            </a:p>
          </p:txBody>
        </p:sp>
        <p:sp>
          <p:nvSpPr>
            <p:cNvPr id="48" name="Title 1"/>
            <p:cNvSpPr txBox="1">
              <a:spLocks/>
            </p:cNvSpPr>
            <p:nvPr/>
          </p:nvSpPr>
          <p:spPr>
            <a:xfrm>
              <a:off x="8675843" y="2491239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r"/>
              <a:r>
                <a:rPr lang="en-US" sz="1600" b="0" spc="400" dirty="0">
                  <a:latin typeface="+mn-lt"/>
                </a:rPr>
                <a:t>Awarding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795566" y="1664844"/>
              <a:ext cx="958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2"/>
                  </a:solidFill>
                  <a:latin typeface="+mj-lt"/>
                </a:rPr>
                <a:t>70%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459954" y="2787469"/>
              <a:ext cx="232355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000" i="1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</a:t>
              </a:r>
            </a:p>
          </p:txBody>
        </p:sp>
      </p:grpSp>
      <p:sp>
        <p:nvSpPr>
          <p:cNvPr id="36" name="Picture Placeholder 3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642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466B4D44-F46B-1C42-8B95-79413FCD4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12809"/>
          <a:stretch/>
        </p:blipFill>
        <p:spPr>
          <a:xfrm>
            <a:off x="603632" y="1496019"/>
            <a:ext cx="3600000" cy="3600000"/>
          </a:xfrm>
        </p:spPr>
      </p:pic>
      <p:grpSp>
        <p:nvGrpSpPr>
          <p:cNvPr id="9" name="Group 8"/>
          <p:cNvGrpSpPr/>
          <p:nvPr/>
        </p:nvGrpSpPr>
        <p:grpSpPr>
          <a:xfrm>
            <a:off x="4825437" y="1723545"/>
            <a:ext cx="3232227" cy="307777"/>
            <a:chOff x="4472113" y="319593"/>
            <a:chExt cx="3232227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4945126" y="360666"/>
              <a:ext cx="22862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Describing our Team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4825437" y="2140423"/>
            <a:ext cx="61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Our </a:t>
            </a:r>
            <a:r>
              <a:rPr lang="en-US" sz="3600" b="1" dirty="0">
                <a:solidFill>
                  <a:schemeClr val="accent2"/>
                </a:solidFill>
                <a:latin typeface="Titillium" panose="00000500000000000000" pitchFamily="50" charset="0"/>
              </a:rPr>
              <a:t>Team</a:t>
            </a:r>
          </a:p>
        </p:txBody>
      </p:sp>
      <p:grpSp>
        <p:nvGrpSpPr>
          <p:cNvPr id="17" name="Group 16"/>
          <p:cNvGrpSpPr/>
          <p:nvPr/>
        </p:nvGrpSpPr>
        <p:grpSpPr>
          <a:xfrm rot="2700000">
            <a:off x="1946432" y="1025328"/>
            <a:ext cx="914400" cy="9144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175033" y="1267419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A51611F-F87F-AA48-802D-55F2300C5A80}"/>
              </a:ext>
            </a:extLst>
          </p:cNvPr>
          <p:cNvSpPr txBox="1"/>
          <p:nvPr/>
        </p:nvSpPr>
        <p:spPr>
          <a:xfrm>
            <a:off x="4819521" y="2863470"/>
            <a:ext cx="6132848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Luca Tomei		1759275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Danilo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Marzilli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1878501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Giovanni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Trinca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		1542534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286808"/>
            <a:ext cx="404279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HIGH SKILL’S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bg1"/>
                </a:solidFill>
                <a:latin typeface="+mj-lt"/>
              </a:rPr>
              <a:t>NEED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PRACTICE</a:t>
            </a:r>
          </a:p>
          <a:p>
            <a:pPr>
              <a:spcAft>
                <a:spcPts val="1200"/>
              </a:spcAft>
            </a:pPr>
            <a:r>
              <a:rPr lang="en-US" sz="5400" b="1" dirty="0">
                <a:solidFill>
                  <a:schemeClr val="accent2"/>
                </a:solidFill>
                <a:latin typeface="+mj-lt"/>
              </a:rPr>
              <a:t>DON’T YOU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962614" y="2056656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bg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bg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009006" y="1398158"/>
            <a:ext cx="3259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400" dirty="0">
                <a:latin typeface="+mj-lt"/>
              </a:rPr>
              <a:t>ONE SIDE FULL BLACK THING</a:t>
            </a:r>
            <a:endParaRPr lang="en-US" sz="3600" b="1" spc="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009006" y="3360124"/>
            <a:ext cx="3232284" cy="2072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Over the course of the last decade, however, we seem to have reached a general agreement that creativity involves the production of novel, useful products words, the.</a:t>
            </a:r>
          </a:p>
          <a:p>
            <a:pPr>
              <a:lnSpc>
                <a:spcPct val="130000"/>
              </a:lnSpc>
            </a:pPr>
            <a:endParaRPr lang="en-US" sz="11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5947550" y="154402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6757218" y="2056631"/>
            <a:ext cx="914400" cy="9144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37207" y="1549374"/>
            <a:ext cx="5044279" cy="3406584"/>
            <a:chOff x="950121" y="2231545"/>
            <a:chExt cx="5044279" cy="3406584"/>
          </a:xfrm>
        </p:grpSpPr>
        <p:grpSp>
          <p:nvGrpSpPr>
            <p:cNvPr id="2" name="Group 1"/>
            <p:cNvGrpSpPr/>
            <p:nvPr/>
          </p:nvGrpSpPr>
          <p:grpSpPr>
            <a:xfrm>
              <a:off x="950122" y="2231545"/>
              <a:ext cx="3232227" cy="307777"/>
              <a:chOff x="4472113" y="319593"/>
              <a:chExt cx="3232227" cy="307777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5041305" y="360666"/>
                <a:ext cx="2093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tx1"/>
                    </a:solidFill>
                    <a:latin typeface="+mj-lt"/>
                  </a:rPr>
                  <a:t>SLIDE</a:t>
                </a:r>
                <a:r>
                  <a:rPr lang="en-US" sz="1050" spc="400" baseline="0" dirty="0">
                    <a:solidFill>
                      <a:schemeClr val="tx1"/>
                    </a:solidFill>
                    <a:latin typeface="+mj-lt"/>
                  </a:rPr>
                  <a:t> TITLE HERE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950122" y="2648423"/>
              <a:ext cx="50442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Titillium" panose="00000500000000000000" pitchFamily="50" charset="0"/>
                </a:rPr>
                <a:t>The rule’s we </a:t>
              </a:r>
              <a:r>
                <a:rPr lang="en-US" sz="36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must follow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50121" y="4005374"/>
              <a:ext cx="5044279" cy="1632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Over the course of the last decade, however, we seem to have reached a general agreement that creativity involves the production of novel, useful products words, the.</a:t>
              </a:r>
            </a:p>
            <a:p>
              <a:pPr>
                <a:lnSpc>
                  <a:spcPct val="130000"/>
                </a:lnSpc>
              </a:pPr>
              <a:endPara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100" dirty="0">
                  <a:solidFill>
                    <a:schemeClr val="tx1">
                      <a:alpha val="60000"/>
                    </a:schemeClr>
                  </a:solidFill>
                  <a:ea typeface="Source Sans Pro" charset="0"/>
                  <a:cs typeface="Source Sans Pro" charset="0"/>
                </a:rPr>
                <a:t>Beyond these general commonalities reckons that over a hundred different analyses can be found in the literature. As an illustration, one definition given described it as a process of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36774" y="1029097"/>
            <a:ext cx="3756066" cy="822960"/>
            <a:chOff x="7223860" y="1309772"/>
            <a:chExt cx="3756066" cy="822960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Stay Happy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36774" y="2200482"/>
            <a:ext cx="3756066" cy="822960"/>
            <a:chOff x="7223860" y="1309772"/>
            <a:chExt cx="3756066" cy="822960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Keep Supportive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36774" y="3392502"/>
            <a:ext cx="3756066" cy="822960"/>
            <a:chOff x="7223860" y="1309772"/>
            <a:chExt cx="3756066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Don’t Panic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36774" y="4584522"/>
            <a:ext cx="3756066" cy="822960"/>
            <a:chOff x="7223860" y="1309772"/>
            <a:chExt cx="3756066" cy="822960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3" y="1481651"/>
              <a:ext cx="265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tillium" panose="00000500000000000000" pitchFamily="50" charset="0"/>
                </a:rPr>
                <a:t>Stay Humble</a:t>
              </a:r>
              <a:endParaRPr lang="en-US" sz="24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7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735684" y="3000836"/>
            <a:ext cx="2116652" cy="1644308"/>
            <a:chOff x="3735684" y="3000836"/>
            <a:chExt cx="2116652" cy="1644308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3735684" y="4022375"/>
              <a:ext cx="2116652" cy="62276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  <a:ea typeface="Lato Light" charset="0"/>
                  <a:cs typeface="Lato Light" charset="0"/>
                </a:rPr>
                <a:t>Frequently, your initial font choice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23716" y="3674960"/>
              <a:ext cx="1521827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Lato Heavy" charset="0"/>
                  <a:cs typeface="Lato Heavy" charset="0"/>
                </a:rPr>
                <a:t>CUPS OF COFFEE</a:t>
              </a:r>
            </a:p>
          </p:txBody>
        </p:sp>
        <p:sp>
          <p:nvSpPr>
            <p:cNvPr id="4" name="Rectangle 3"/>
            <p:cNvSpPr>
              <a:spLocks/>
            </p:cNvSpPr>
            <p:nvPr/>
          </p:nvSpPr>
          <p:spPr bwMode="auto">
            <a:xfrm>
              <a:off x="4384881" y="3000836"/>
              <a:ext cx="822340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id-ID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2</a:t>
              </a:r>
              <a:r>
                <a:rPr lang="en-US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58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008802" y="3000836"/>
            <a:ext cx="2116652" cy="1644308"/>
            <a:chOff x="9008802" y="3000836"/>
            <a:chExt cx="2116652" cy="1644308"/>
          </a:xfrm>
        </p:grpSpPr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9008802" y="4022375"/>
              <a:ext cx="2116652" cy="62276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  <a:ea typeface="Lato Light" charset="0"/>
                  <a:cs typeface="Lato Light" charset="0"/>
                </a:rPr>
                <a:t>Frequently, your initial font choice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661647" y="3674960"/>
              <a:ext cx="792205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id-ID" sz="1400" b="1" dirty="0">
                  <a:latin typeface="+mj-lt"/>
                  <a:ea typeface="Lato Heavy" charset="0"/>
                  <a:cs typeface="Lato Heavy" charset="0"/>
                </a:rPr>
                <a:t>DESIGN</a:t>
              </a:r>
              <a:endParaRPr lang="en-US" sz="1400" b="1" dirty="0">
                <a:latin typeface="+mj-lt"/>
                <a:ea typeface="Lato Heavy" charset="0"/>
                <a:cs typeface="Lato Heavy" charset="0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9420755" y="3000836"/>
              <a:ext cx="1296830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id-ID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9</a:t>
              </a:r>
              <a:r>
                <a:rPr lang="en-US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,263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75905" y="3000836"/>
            <a:ext cx="2116652" cy="1644308"/>
            <a:chOff x="1075905" y="3000836"/>
            <a:chExt cx="2116652" cy="1644308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75905" y="4022375"/>
              <a:ext cx="2116652" cy="62276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  <a:ea typeface="Lato Light" charset="0"/>
                  <a:cs typeface="Lato Light" charset="0"/>
                </a:rPr>
                <a:t>Frequently, your initial font choice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7634" y="3674960"/>
              <a:ext cx="1434432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Lato Heavy" charset="0"/>
                  <a:cs typeface="Lato Heavy" charset="0"/>
                </a:rPr>
                <a:t>HAPPY CLIENTS</a:t>
              </a: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1487858" y="3000836"/>
              <a:ext cx="1296830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id-ID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5</a:t>
              </a:r>
              <a:r>
                <a:rPr lang="en-US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,567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95463" y="3000836"/>
            <a:ext cx="2116652" cy="1644308"/>
            <a:chOff x="6395463" y="3000836"/>
            <a:chExt cx="2116652" cy="1644308"/>
          </a:xfrm>
        </p:grpSpPr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395463" y="4022375"/>
              <a:ext cx="2116652" cy="622769"/>
            </a:xfrm>
            <a:prstGeom prst="rect">
              <a:avLst/>
            </a:prstGeom>
          </p:spPr>
          <p:txBody>
            <a:bodyPr vert="horz" wrap="square" lIns="108745" tIns="54373" rIns="108745" bIns="54373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sz="1200" dirty="0">
                  <a:solidFill>
                    <a:schemeClr val="tx1"/>
                  </a:solidFill>
                  <a:latin typeface="+mn-lt"/>
                  <a:ea typeface="Lato Light" charset="0"/>
                  <a:cs typeface="Lato Light" charset="0"/>
                </a:rPr>
                <a:t>Frequently, your initial font choice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22663" y="3674960"/>
              <a:ext cx="1043491" cy="30777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ea typeface="Lato Heavy" charset="0"/>
                  <a:cs typeface="Lato Heavy" charset="0"/>
                </a:rPr>
                <a:t>RETWEETS</a:t>
              </a: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6807416" y="3000836"/>
              <a:ext cx="1296830" cy="4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2286000">
                <a:lnSpc>
                  <a:spcPts val="3700"/>
                </a:lnSpc>
              </a:pPr>
              <a:r>
                <a:rPr lang="id-ID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5</a:t>
              </a:r>
              <a:r>
                <a:rPr lang="en-US" sz="3500" spc="250" dirty="0">
                  <a:latin typeface="+mj-lt"/>
                  <a:ea typeface="Lato Light" charset="0"/>
                  <a:cs typeface="Lato Light" charset="0"/>
                  <a:sym typeface="Bebas Neue" charset="0"/>
                </a:rPr>
                <a:t>,263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54157" y="803810"/>
            <a:ext cx="6132848" cy="973830"/>
            <a:chOff x="3569959" y="811072"/>
            <a:chExt cx="6132848" cy="973830"/>
          </a:xfrm>
        </p:grpSpPr>
        <p:sp>
          <p:nvSpPr>
            <p:cNvPr id="15" name="TextBox 14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Titillium" panose="00000500000000000000" pitchFamily="50" charset="0"/>
                </a:rPr>
                <a:t>Fun Fact About Us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17" name="TextBox 16"/>
              <p:cNvSpPr txBox="1"/>
              <p:nvPr userDrawn="1"/>
            </p:nvSpPr>
            <p:spPr>
              <a:xfrm>
                <a:off x="5041305" y="360666"/>
                <a:ext cx="2093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tx1"/>
                    </a:solidFill>
                    <a:latin typeface="+mj-lt"/>
                  </a:rPr>
                  <a:t>SLIDE</a:t>
                </a:r>
                <a:r>
                  <a:rPr lang="en-US" sz="1050" spc="400" baseline="0" dirty="0">
                    <a:solidFill>
                      <a:schemeClr val="tx1"/>
                    </a:solidFill>
                    <a:latin typeface="+mj-lt"/>
                  </a:rPr>
                  <a:t> TITLE HERE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9" name="TextBox 18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180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80330" y="2915616"/>
            <a:ext cx="8265648" cy="2049045"/>
            <a:chOff x="1633095" y="2814016"/>
            <a:chExt cx="8265648" cy="2049045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1633095" y="2814016"/>
              <a:ext cx="8265648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/>
              <a:r>
                <a:rPr lang="en-US" sz="2000" spc="200" dirty="0">
                  <a:latin typeface="+mn-lt"/>
                </a:rPr>
                <a:t>Research Project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33095" y="3478066"/>
              <a:ext cx="82656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Over the course of the last decade, however, we seem to have reached a general agreement that creativity involves the production of novel, useful products words, the production of something original and worthwhile. Authors have diverged dramatically in their precise definitions.</a:t>
              </a:r>
            </a:p>
            <a:p>
              <a:endParaRPr lang="en-US" sz="1200" dirty="0">
                <a:solidFill>
                  <a:schemeClr val="tx1">
                    <a:alpha val="60000"/>
                  </a:schemeClr>
                </a:solidFill>
                <a:ea typeface="Lato Light" charset="0"/>
                <a:cs typeface="Lato Light" charset="0"/>
              </a:endParaRPr>
            </a:p>
            <a:p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ea typeface="Lato Light" charset="0"/>
                  <a:cs typeface="Lato Light" charset="0"/>
                </a:rPr>
                <a:t>Beyond these general commonalities reckons that over a hundred different analyses can be found in the literature. As an illustration, one definition given described it as a process of becoming sensitive to problems, deficiencies, gaps in knowledge, missing elements, disharmonies, and so on identifying the difficulty searching for solutions.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54157" y="803810"/>
            <a:ext cx="6132848" cy="973830"/>
            <a:chOff x="3569959" y="811072"/>
            <a:chExt cx="6132848" cy="973830"/>
          </a:xfrm>
        </p:grpSpPr>
        <p:sp>
          <p:nvSpPr>
            <p:cNvPr id="7" name="TextBox 6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Titillium" panose="00000500000000000000" pitchFamily="50" charset="0"/>
                </a:rPr>
                <a:t>One Columns Preview</a:t>
              </a:r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5041305" y="360666"/>
                <a:ext cx="2093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tx1"/>
                    </a:solidFill>
                    <a:latin typeface="+mj-lt"/>
                  </a:rPr>
                  <a:t>SLIDE</a:t>
                </a:r>
                <a:r>
                  <a:rPr lang="en-US" sz="1050" spc="400" baseline="0" dirty="0">
                    <a:solidFill>
                      <a:schemeClr val="tx1"/>
                    </a:solidFill>
                    <a:latin typeface="+mj-lt"/>
                  </a:rPr>
                  <a:t> TITLE HERE</a:t>
                </a:r>
                <a:endParaRPr lang="en-US" sz="1050" spc="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1" name="TextBox 10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76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cxnSp>
        <p:nvCxnSpPr>
          <p:cNvPr id="9" name="Straight Connector 8"/>
          <p:cNvCxnSpPr/>
          <p:nvPr/>
        </p:nvCxnSpPr>
        <p:spPr>
          <a:xfrm flipH="1">
            <a:off x="6904383" y="1889760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580403" y="3986516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7200226" y="2598159"/>
            <a:ext cx="640080" cy="64008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8850084" y="2613502"/>
            <a:ext cx="640080" cy="64008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7043694" y="150478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8595745" y="4301907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23140" y="1802589"/>
            <a:ext cx="3232227" cy="307777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SLIDE</a:t>
              </a:r>
              <a:r>
                <a:rPr lang="en-US" sz="1050" spc="400" baseline="0" dirty="0">
                  <a:solidFill>
                    <a:schemeClr val="tx1"/>
                  </a:solidFill>
                  <a:latin typeface="+mj-lt"/>
                </a:rPr>
                <a:t> TITLE HERE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1023140" y="2219467"/>
            <a:ext cx="504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What We Can Do</a:t>
            </a:r>
            <a:endParaRPr lang="en-US" sz="36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023139" y="3339734"/>
            <a:ext cx="3386629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Beyond these general commonalities reckons that over a hundred different analyses can be found in the literature. As an illustration, one definition given described it as a process of becoming sensitive to problems, deficiencies, gaps in knowledge, missing elements, </a:t>
            </a:r>
          </a:p>
        </p:txBody>
      </p: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7703131" y="4376774"/>
            <a:ext cx="34724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Frequently, your initial font choice is taken out of your awesome hands also we are companies often specify a typeface, or even a set of fonts,  part of their brand guides However When selecting a typeface for body text,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8811" y="4376774"/>
            <a:ext cx="34724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Frequently, your initial font choice is taken out of your awesome hands also we are companies often specify a typeface, or even a set of fonts,  part of their brand guides However When selecting a typeface for body text,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7619" y="4469107"/>
            <a:ext cx="2077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Our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33225" y="1049305"/>
            <a:ext cx="3232227" cy="307777"/>
            <a:chOff x="4472113" y="319593"/>
            <a:chExt cx="3232227" cy="30777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041305" y="360666"/>
              <a:ext cx="20938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SLIDE</a:t>
              </a:r>
              <a:r>
                <a:rPr lang="en-US" sz="1050" spc="400" baseline="0" dirty="0">
                  <a:solidFill>
                    <a:schemeClr val="tx1"/>
                  </a:solidFill>
                  <a:latin typeface="+mj-lt"/>
                </a:rPr>
                <a:t> TITLE HERE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6896013" y="2385745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4816378" y="2381717"/>
            <a:ext cx="548640" cy="54864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5509258" y="2045847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3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66695" y="50657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029576" y="1355353"/>
            <a:ext cx="6132848" cy="973830"/>
            <a:chOff x="3569959" y="811072"/>
            <a:chExt cx="6132848" cy="973830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Fun Fact About Us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5041305" y="360666"/>
                <a:ext cx="2093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400" dirty="0">
                    <a:solidFill>
                      <a:schemeClr val="bg1"/>
                    </a:solidFill>
                    <a:latin typeface="+mj-lt"/>
                  </a:rPr>
                  <a:t>SLIDE</a:t>
                </a:r>
                <a:r>
                  <a:rPr lang="en-US" sz="1050" spc="400" baseline="0" dirty="0">
                    <a:solidFill>
                      <a:schemeClr val="bg1"/>
                    </a:solidFill>
                    <a:latin typeface="+mj-lt"/>
                  </a:rPr>
                  <a:t> TITLE HERE</a:t>
                </a:r>
                <a:endParaRPr lang="en-US" sz="1050" spc="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907142" y="693056"/>
            <a:ext cx="10377714" cy="5471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600212" y="2807995"/>
            <a:ext cx="2347532" cy="2244539"/>
            <a:chOff x="1677598" y="2555102"/>
            <a:chExt cx="2347532" cy="2244539"/>
          </a:xfrm>
        </p:grpSpPr>
        <p:sp>
          <p:nvSpPr>
            <p:cNvPr id="40" name="TextBox 39"/>
            <p:cNvSpPr txBox="1"/>
            <p:nvPr/>
          </p:nvSpPr>
          <p:spPr>
            <a:xfrm>
              <a:off x="2047298" y="2555102"/>
              <a:ext cx="160813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</a:rPr>
                <a:t>324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77598" y="4227177"/>
              <a:ext cx="234753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2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When selecting a typeface for body text, your</a:t>
              </a:r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1677598" y="3851124"/>
              <a:ext cx="2347532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PROJECT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4251" y="2807995"/>
            <a:ext cx="2347534" cy="2244539"/>
            <a:chOff x="1677596" y="2555102"/>
            <a:chExt cx="2347534" cy="2244539"/>
          </a:xfrm>
        </p:grpSpPr>
        <p:sp>
          <p:nvSpPr>
            <p:cNvPr id="44" name="TextBox 43"/>
            <p:cNvSpPr txBox="1"/>
            <p:nvPr/>
          </p:nvSpPr>
          <p:spPr>
            <a:xfrm>
              <a:off x="1810054" y="2555102"/>
              <a:ext cx="208262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</a:rPr>
                <a:t>2000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77598" y="4227177"/>
              <a:ext cx="234753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2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When selecting a typeface for body text, your</a:t>
              </a:r>
            </a:p>
          </p:txBody>
        </p: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1677596" y="3851124"/>
              <a:ext cx="2347533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WORK HOURS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89575" y="2807995"/>
            <a:ext cx="2347532" cy="2244539"/>
            <a:chOff x="1677598" y="2555102"/>
            <a:chExt cx="2347532" cy="2244539"/>
          </a:xfrm>
        </p:grpSpPr>
        <p:sp>
          <p:nvSpPr>
            <p:cNvPr id="48" name="TextBox 47"/>
            <p:cNvSpPr txBox="1"/>
            <p:nvPr/>
          </p:nvSpPr>
          <p:spPr>
            <a:xfrm>
              <a:off x="1810054" y="2555102"/>
              <a:ext cx="208262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</a:rPr>
                <a:t>1643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7598" y="4227177"/>
              <a:ext cx="2347532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2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When selecting a typeface for body text, your</a:t>
              </a:r>
            </a:p>
          </p:txBody>
        </p:sp>
        <p:sp>
          <p:nvSpPr>
            <p:cNvPr id="50" name="Title 1"/>
            <p:cNvSpPr txBox="1">
              <a:spLocks/>
            </p:cNvSpPr>
            <p:nvPr/>
          </p:nvSpPr>
          <p:spPr>
            <a:xfrm>
              <a:off x="1677598" y="3851124"/>
              <a:ext cx="234753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CUSTOMERS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 rot="2700000">
            <a:off x="589481" y="1127609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358611" y="898153"/>
            <a:ext cx="914400" cy="9144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1295493" y="111579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995223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6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Personalizzati 2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2C55"/>
      </a:accent1>
      <a:accent2>
        <a:srgbClr val="FF2C55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855</Words>
  <Application>Microsoft Macintosh PowerPoint</Application>
  <PresentationFormat>Widescreen</PresentationFormat>
  <Paragraphs>131</Paragraphs>
  <Slides>15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5" baseType="lpstr">
      <vt:lpstr>Arial</vt:lpstr>
      <vt:lpstr>Calibri</vt:lpstr>
      <vt:lpstr>EBGaramond</vt:lpstr>
      <vt:lpstr>Lato Light</vt:lpstr>
      <vt:lpstr>linea-basic-10</vt:lpstr>
      <vt:lpstr>Socialico</vt:lpstr>
      <vt:lpstr>Source Sans Pro</vt:lpstr>
      <vt:lpstr>Titillium</vt:lpstr>
      <vt:lpstr>Titillium Bd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Microsoft Office User</cp:lastModifiedBy>
  <cp:revision>174</cp:revision>
  <dcterms:created xsi:type="dcterms:W3CDTF">2016-11-12T04:56:49Z</dcterms:created>
  <dcterms:modified xsi:type="dcterms:W3CDTF">2020-10-06T15:02:52Z</dcterms:modified>
  <cp:category/>
</cp:coreProperties>
</file>